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?><Relationships xmlns="http://schemas.openxmlformats.org/package/2006/relationships"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Relationship Id="rId5" Type="http://schemas.openxmlformats.org/officeDocument/2006/relationships/custom-properties" Target="docProps/custom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2"/>
  </p:sldMasterIdLst>
  <p:notesMasterIdLst>
    <p:notesMasterId r:id="rId3"/>
  </p:notesMasterIdLst>
  <p:sldIdLst>
    <p:sldId id="256" r:id="rId4"/>
  </p:sldIdLst>
  <p:sldSz cx="9144000" cy="5143500" type="screen16x9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959"/>
    <p:restoredTop sz="94660"/>
  </p:normalViewPr>
  <p:slideViewPr>
    <p:cSldViewPr>
      <p:cViewPr varScale="1">
        <p:scale>
          <a:sx n="95" d="100"/>
          <a:sy n="95" d="100"/>
        </p:scale>
        <p:origin x="-1014" y="-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?><Relationships xmlns="http://schemas.openxmlformats.org/package/2006/relationships"><Relationship Id="rId1" Type="http://schemas.openxmlformats.org/officeDocument/2006/relationships/theme" Target="theme/theme1.xml" /><Relationship Id="rId2" Type="http://schemas.openxmlformats.org/officeDocument/2006/relationships/slideMaster" Target="slideMasters/slideMaster1.xml" /><Relationship Id="rId3" Type="http://schemas.openxmlformats.org/officeDocument/2006/relationships/notesMaster" Target="notesMasters/notesMaster1.xml" /><Relationship Id="rId4" Type="http://schemas.openxmlformats.org/officeDocument/2006/relationships/slide" Target="slides/slide1.xml" /><Relationship Id="rId5" Type="http://schemas.openxmlformats.org/officeDocument/2006/relationships/presProps" Target="presProps.xml" /><Relationship Id="rId6" Type="http://schemas.openxmlformats.org/officeDocument/2006/relationships/viewProps" Target="viewProps.xml" /><Relationship Id="rId7" Type="http://schemas.openxmlformats.org/officeDocument/2006/relationships/tableStyles" Target="tableStyles.xml" /></Relationships>
</file>

<file path=ppt/notesMasters/_rels/notesMaster1.xml.rels><?xml version="1.0" encoding="UTF-8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0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1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D06EA9-14B5-4F31-95CC-6AD91D20700D}" type="datetimeFigureOut">
              <a:rPr kumimoji="1" lang="ja-JP" altLang="en-US" smtClean="0"/>
              <a:t>2015/2/5</a:t>
            </a:fld>
            <a:endParaRPr kumimoji="1" lang="ja-JP" altLang="en-US"/>
          </a:p>
        </p:txBody>
      </p:sp>
      <p:sp>
        <p:nvSpPr>
          <p:cNvPr id="1102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1103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104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5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807EA6-0398-4990-8029-A74DB74122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タイトル 1"/>
          <p:cNvSpPr>
            <a:spLocks noGrp="1"/>
          </p:cNvSpPr>
          <p:nvPr>
            <p:ph type="ctrTitle"/>
          </p:nvPr>
        </p:nvSpPr>
        <p:spPr>
          <a:xfrm>
            <a:off x="457200" y="1239602"/>
            <a:ext cx="8229600" cy="1008112"/>
          </a:xfrm>
        </p:spPr>
        <p:txBody>
          <a:bodyPr/>
          <a:lstStyle>
            <a:lvl1pPr>
              <a:defRPr b="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32" name="サブタイトル 2"/>
          <p:cNvSpPr>
            <a:spLocks noGrp="1"/>
          </p:cNvSpPr>
          <p:nvPr>
            <p:ph type="subTitle" idx="1"/>
          </p:nvPr>
        </p:nvSpPr>
        <p:spPr>
          <a:xfrm>
            <a:off x="457200" y="2319722"/>
            <a:ext cx="8229600" cy="172819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103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3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3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89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1302610"/>
            <a:ext cx="8229600" cy="3177352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90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91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2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273983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95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27398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96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 dirty="0"/>
          </a:p>
        </p:txBody>
      </p:sp>
      <p:sp>
        <p:nvSpPr>
          <p:cNvPr id="1097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8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38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302610"/>
            <a:ext cx="8229600" cy="3211004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39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E220A51-F8EA-429A-8E6F-F02BE74E28F7}" type="datetimeFigureOut">
              <a:rPr lang="ja-JP" altLang="en-US" smtClean="0"/>
              <a:pPr/>
              <a:t>2015/3/10</a:t>
            </a:fld>
            <a:endParaRPr lang="ja-JP" altLang="en-US" dirty="0"/>
          </a:p>
        </p:txBody>
      </p:sp>
      <p:sp>
        <p:nvSpPr>
          <p:cNvPr id="1040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ja-JP" altLang="en-US" dirty="0"/>
          </a:p>
        </p:txBody>
      </p:sp>
      <p:sp>
        <p:nvSpPr>
          <p:cNvPr id="1041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C9400E4-C46D-48FA-AEA0-ED136F70A0E5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タイトル 1"/>
          <p:cNvSpPr>
            <a:spLocks noGrp="1"/>
          </p:cNvSpPr>
          <p:nvPr>
            <p:ph type="title"/>
          </p:nvPr>
        </p:nvSpPr>
        <p:spPr>
          <a:xfrm>
            <a:off x="457200" y="2211710"/>
            <a:ext cx="8229600" cy="792088"/>
          </a:xfrm>
        </p:spPr>
        <p:txBody>
          <a:bodyPr anchor="t"/>
          <a:lstStyle>
            <a:lvl1pPr algn="ctr">
              <a:defRPr sz="4000" b="0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44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888562"/>
            <a:ext cx="8229600" cy="1323148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4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4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4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50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302611"/>
            <a:ext cx="3970784" cy="317735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51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80012" y="1302611"/>
            <a:ext cx="4006788" cy="317735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52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2015/6/24</a:t>
            </a:fld>
            <a:endParaRPr kumimoji="1" lang="ja-JP" altLang="en-US" dirty="0"/>
          </a:p>
        </p:txBody>
      </p:sp>
      <p:sp>
        <p:nvSpPr>
          <p:cNvPr id="1053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54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57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3970784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58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3970784" cy="284880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59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716016" y="1151335"/>
            <a:ext cx="3970784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60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716016" y="1631156"/>
            <a:ext cx="3970784" cy="284880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61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62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3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66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67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8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71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2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" name="タイトル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>
            <a:normAutofit/>
          </a:bodyPr>
          <a:lstStyle>
            <a:lvl1pPr algn="l">
              <a:defRPr sz="24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75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635896" y="204789"/>
            <a:ext cx="4727438" cy="42317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76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2" y="1275606"/>
            <a:ext cx="3008312" cy="320435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77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78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9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1" name="タイトル 1"/>
          <p:cNvSpPr>
            <a:spLocks noGrp="1"/>
          </p:cNvSpPr>
          <p:nvPr>
            <p:ph type="title"/>
          </p:nvPr>
        </p:nvSpPr>
        <p:spPr>
          <a:xfrm>
            <a:off x="1792288" y="3516855"/>
            <a:ext cx="5486400" cy="425054"/>
          </a:xfrm>
        </p:spPr>
        <p:txBody>
          <a:bodyPr anchor="b">
            <a:normAutofit/>
          </a:bodyPr>
          <a:lstStyle>
            <a:lvl1pPr algn="l">
              <a:defRPr sz="24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82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159482"/>
            <a:ext cx="5486400" cy="328412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 smtClean="0"/>
              <a:t>アイコンをクリックして図を追加</a:t>
            </a:r>
            <a:endParaRPr kumimoji="1" lang="ja-JP" altLang="en-US" dirty="0"/>
          </a:p>
        </p:txBody>
      </p:sp>
      <p:sp>
        <p:nvSpPr>
          <p:cNvPr id="1083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3975907"/>
            <a:ext cx="5486400" cy="50405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84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85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86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519772" y="4677984"/>
            <a:ext cx="4104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  <a:latin typeface="+mn-ea"/>
                <a:ea typeface="+mn-ea"/>
              </a:defRPr>
            </a:lvl1pPr>
          </a:lstStyle>
          <a:p>
            <a:endParaRPr lang="ja-JP" altLang="en-US" dirty="0"/>
          </a:p>
        </p:txBody>
      </p:sp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313990"/>
            <a:ext cx="8229600" cy="7455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302610"/>
            <a:ext cx="8229600" cy="32110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en-US" altLang="ja-JP" dirty="0" smtClean="0"/>
          </a:p>
          <a:p>
            <a:pPr lvl="5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6 </a:t>
            </a:r>
            <a:r>
              <a:rPr kumimoji="1" lang="ja-JP" altLang="en-US" dirty="0" smtClean="0"/>
              <a:t>レベル</a:t>
            </a:r>
          </a:p>
          <a:p>
            <a:pPr lvl="6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7 </a:t>
            </a:r>
            <a:r>
              <a:rPr kumimoji="1" lang="ja-JP" altLang="en-US" dirty="0" smtClean="0"/>
              <a:t>レベル</a:t>
            </a:r>
          </a:p>
          <a:p>
            <a:pPr lvl="7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8 </a:t>
            </a:r>
            <a:r>
              <a:rPr kumimoji="1" lang="ja-JP" altLang="en-US" dirty="0" smtClean="0"/>
              <a:t>レベル</a:t>
            </a:r>
          </a:p>
          <a:p>
            <a:pPr lvl="8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9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1028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4677984"/>
            <a:ext cx="188255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fld id="{3E220A51-F8EA-429A-8E6F-F02BE74E28F7}" type="datetimeFigureOut">
              <a:rPr lang="ja-JP" altLang="en-US" smtClean="0"/>
              <a:pPr/>
              <a:t>2015/3/10</a:t>
            </a:fld>
            <a:endParaRPr lang="ja-JP" altLang="en-US" dirty="0"/>
          </a:p>
        </p:txBody>
      </p:sp>
      <p:sp>
        <p:nvSpPr>
          <p:cNvPr id="1029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768244" y="4677984"/>
            <a:ext cx="19185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fld id="{2C9400E4-C46D-48FA-AEA0-ED136F70A0E5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b="0" kern="1200">
          <a:solidFill>
            <a:schemeClr val="tx1"/>
          </a:solidFill>
          <a:latin typeface="+mj-ea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457200" indent="-4572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ea"/>
          <a:ea typeface="+mn-ea"/>
          <a:cs typeface="+mn-cs"/>
        </a:defRPr>
      </a:lvl1pPr>
      <a:lvl2pPr marL="914400" indent="-4572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714500" indent="-342900" algn="l" defTabSz="914400" rtl="0" eaLnBrk="1" latinLnBrk="0" hangingPunct="1">
        <a:spcBef>
          <a:spcPct val="20000"/>
        </a:spcBef>
        <a:buSzPct val="100000"/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171700" marR="0" indent="-34290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100000"/>
        <a:buFont typeface="Arial" panose="020B0604020202020204" pitchFamily="34" charset="0"/>
        <a:buChar char="•"/>
        <a:tabLst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3028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j-ea"/>
          <a:cs typeface="+mn-cs"/>
        </a:defRPr>
      </a:lvl7pPr>
      <a:lvl8pPr marL="34861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j-ea"/>
          <a:cs typeface="+mn-cs"/>
        </a:defRPr>
      </a:lvl8pPr>
      <a:lvl9pPr marL="39433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image" Target="../media/image1.emf" /><Relationship Id="rId2" Type="http://schemas.openxmlformats.org/officeDocument/2006/relationships/slideLayout" Target="../slideLayouts/slideLayout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11" name="図 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635" y="697304"/>
            <a:ext cx="9145270" cy="374865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標準">
  <a:themeElements>
    <a:clrScheme name="標準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標準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標準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標準">
  <a:themeElements>
    <a:clrScheme name="標準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標準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標準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docProps/app.xml><?xml version="1.0" encoding="utf-8"?>
<Properties xmlns:vt="http://schemas.openxmlformats.org/officeDocument/2006/docPropsVTypes" xmlns="http://schemas.openxmlformats.org/officeDocument/2006/extended-properties">
  <Application>JUST Focus</Application>
  <AppVersion>4.1.1</AppVersion>
  <PresentationFormat>ユーザー設定</PresentationFormat>
  <Slides>1</Slides>
  <Notes>0</Notes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creator>keita.nemoto</dc:creator>
  <cp:lastModifiedBy>keita.nemoto</cp:lastModifiedBy>
  <dcterms:created xsi:type="dcterms:W3CDTF">2024-04-19T02:32:20Z</dcterms:created>
  <dcterms:modified xsi:type="dcterms:W3CDTF">2024-04-19T05:21:28Z</dcterms:modified>
  <cp:revision>6</cp:revision>
</cp:coreProperties>
</file>

<file path=docProps/custom.xml><?xml version="1.0" encoding="utf-8"?>
<Properties xmlns:vt="http://schemas.openxmlformats.org/officeDocument/2006/docPropsVTypes" xmlns="http://schemas.openxmlformats.org/officeDocument/2006/custom-properties"/>
</file>